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5" r:id="rId3"/>
    <p:sldId id="259" r:id="rId4"/>
    <p:sldId id="266" r:id="rId5"/>
    <p:sldId id="258" r:id="rId6"/>
    <p:sldId id="269" r:id="rId7"/>
    <p:sldId id="267" r:id="rId8"/>
    <p:sldId id="261" r:id="rId9"/>
    <p:sldId id="263" r:id="rId10"/>
  </p:sldIdLst>
  <p:sldSz cx="9144000" cy="6858000" type="screen4x3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E2979-10AE-41E3-B448-996EDA67C86E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AU"/>
        </a:p>
      </dgm:t>
    </dgm:pt>
    <dgm:pt modelId="{9236BE46-6C6B-49EC-87EE-2F2649B16F36}">
      <dgm:prSet phldrT="[Text]"/>
      <dgm:spPr/>
      <dgm:t>
        <a:bodyPr/>
        <a:lstStyle/>
        <a:p>
          <a:r>
            <a:rPr lang="en-US" dirty="0"/>
            <a:t>Urban</a:t>
          </a:r>
          <a:endParaRPr lang="en-AU" dirty="0"/>
        </a:p>
      </dgm:t>
    </dgm:pt>
    <dgm:pt modelId="{E4C93E06-02E5-4251-A795-9269B78A0106}" type="parTrans" cxnId="{F92751EF-890A-4104-870D-121F803DF552}">
      <dgm:prSet/>
      <dgm:spPr/>
      <dgm:t>
        <a:bodyPr/>
        <a:lstStyle/>
        <a:p>
          <a:endParaRPr lang="en-AU"/>
        </a:p>
      </dgm:t>
    </dgm:pt>
    <dgm:pt modelId="{5F358307-9655-4C37-A699-56A43F0D103D}" type="sibTrans" cxnId="{F92751EF-890A-4104-870D-121F803DF552}">
      <dgm:prSet/>
      <dgm:spPr/>
      <dgm:t>
        <a:bodyPr/>
        <a:lstStyle/>
        <a:p>
          <a:endParaRPr lang="en-AU"/>
        </a:p>
      </dgm:t>
    </dgm:pt>
    <dgm:pt modelId="{6B6F6345-0FC7-4123-B22B-20B7D88E7D0E}">
      <dgm:prSet/>
      <dgm:spPr>
        <a:gradFill rotWithShape="0">
          <a:gsLst>
            <a:gs pos="40000">
              <a:srgbClr val="CDE124"/>
            </a:gs>
            <a:gs pos="0">
              <a:srgbClr val="FFFF00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Rural </a:t>
          </a:r>
          <a:endParaRPr lang="en-US" dirty="0">
            <a:solidFill>
              <a:schemeClr val="tx1"/>
            </a:solidFill>
          </a:endParaRPr>
        </a:p>
      </dgm:t>
    </dgm:pt>
    <dgm:pt modelId="{207E3F22-58D6-418B-ABB8-F0C0305F1714}" type="parTrans" cxnId="{6A0C9B8C-33CF-4839-A704-1B1FB2542B03}">
      <dgm:prSet/>
      <dgm:spPr/>
      <dgm:t>
        <a:bodyPr/>
        <a:lstStyle/>
        <a:p>
          <a:endParaRPr lang="en-AU"/>
        </a:p>
      </dgm:t>
    </dgm:pt>
    <dgm:pt modelId="{CDCFD7E6-6073-418A-AC41-9D263C373ACD}" type="sibTrans" cxnId="{6A0C9B8C-33CF-4839-A704-1B1FB2542B03}">
      <dgm:prSet/>
      <dgm:spPr/>
      <dgm:t>
        <a:bodyPr/>
        <a:lstStyle/>
        <a:p>
          <a:endParaRPr lang="en-AU"/>
        </a:p>
      </dgm:t>
    </dgm:pt>
    <dgm:pt modelId="{548A17BE-E0D9-415E-A827-1D139074D774}">
      <dgm:prSet/>
      <dgm:spPr/>
      <dgm:t>
        <a:bodyPr/>
        <a:lstStyle/>
        <a:p>
          <a:r>
            <a:rPr lang="en-US"/>
            <a:t>Remote</a:t>
          </a:r>
          <a:endParaRPr lang="en-US" dirty="0"/>
        </a:p>
      </dgm:t>
    </dgm:pt>
    <dgm:pt modelId="{8D1DA7DE-C130-423C-9EBD-5516DE510038}" type="parTrans" cxnId="{9DF68735-345C-4335-9D8E-CB8A4A0C79A2}">
      <dgm:prSet/>
      <dgm:spPr/>
      <dgm:t>
        <a:bodyPr/>
        <a:lstStyle/>
        <a:p>
          <a:endParaRPr lang="en-AU"/>
        </a:p>
      </dgm:t>
    </dgm:pt>
    <dgm:pt modelId="{E33830B9-201E-4D2A-9C49-38399D1D17F4}" type="sibTrans" cxnId="{9DF68735-345C-4335-9D8E-CB8A4A0C79A2}">
      <dgm:prSet/>
      <dgm:spPr/>
      <dgm:t>
        <a:bodyPr/>
        <a:lstStyle/>
        <a:p>
          <a:endParaRPr lang="en-AU"/>
        </a:p>
      </dgm:t>
    </dgm:pt>
    <dgm:pt modelId="{1FDAB5BF-10E3-4693-A988-B07ADFEB5001}" type="pres">
      <dgm:prSet presAssocID="{E62E2979-10AE-41E3-B448-996EDA67C86E}" presName="diagram" presStyleCnt="0">
        <dgm:presLayoutVars>
          <dgm:dir/>
          <dgm:resizeHandles val="exact"/>
        </dgm:presLayoutVars>
      </dgm:prSet>
      <dgm:spPr/>
    </dgm:pt>
    <dgm:pt modelId="{BAF46779-107E-4BFE-8191-5296B06B10A9}" type="pres">
      <dgm:prSet presAssocID="{9236BE46-6C6B-49EC-87EE-2F2649B16F36}" presName="node" presStyleLbl="node1" presStyleIdx="0" presStyleCnt="3">
        <dgm:presLayoutVars>
          <dgm:bulletEnabled val="1"/>
        </dgm:presLayoutVars>
      </dgm:prSet>
      <dgm:spPr/>
    </dgm:pt>
    <dgm:pt modelId="{85651238-B5ED-4FC5-B3BB-433EAC8E262A}" type="pres">
      <dgm:prSet presAssocID="{5F358307-9655-4C37-A699-56A43F0D103D}" presName="sibTrans" presStyleCnt="0"/>
      <dgm:spPr/>
    </dgm:pt>
    <dgm:pt modelId="{62994162-2590-4D38-B132-6A78EFE9A20C}" type="pres">
      <dgm:prSet presAssocID="{6B6F6345-0FC7-4123-B22B-20B7D88E7D0E}" presName="node" presStyleLbl="node1" presStyleIdx="1" presStyleCnt="3">
        <dgm:presLayoutVars>
          <dgm:bulletEnabled val="1"/>
        </dgm:presLayoutVars>
      </dgm:prSet>
      <dgm:spPr/>
    </dgm:pt>
    <dgm:pt modelId="{831EFCF1-E6D9-4F83-A271-AADD7EE8C8FA}" type="pres">
      <dgm:prSet presAssocID="{CDCFD7E6-6073-418A-AC41-9D263C373ACD}" presName="sibTrans" presStyleCnt="0"/>
      <dgm:spPr/>
    </dgm:pt>
    <dgm:pt modelId="{7A7EC9D2-3D06-4B2B-A527-BD3F0999E0FD}" type="pres">
      <dgm:prSet presAssocID="{548A17BE-E0D9-415E-A827-1D139074D774}" presName="node" presStyleLbl="node1" presStyleIdx="2" presStyleCnt="3">
        <dgm:presLayoutVars>
          <dgm:bulletEnabled val="1"/>
        </dgm:presLayoutVars>
      </dgm:prSet>
      <dgm:spPr/>
    </dgm:pt>
  </dgm:ptLst>
  <dgm:cxnLst>
    <dgm:cxn modelId="{0EE8F227-CDA8-4CA4-A90B-04A8E7A1297D}" type="presOf" srcId="{E62E2979-10AE-41E3-B448-996EDA67C86E}" destId="{1FDAB5BF-10E3-4693-A988-B07ADFEB5001}" srcOrd="0" destOrd="0" presId="urn:microsoft.com/office/officeart/2005/8/layout/default"/>
    <dgm:cxn modelId="{9DF68735-345C-4335-9D8E-CB8A4A0C79A2}" srcId="{E62E2979-10AE-41E3-B448-996EDA67C86E}" destId="{548A17BE-E0D9-415E-A827-1D139074D774}" srcOrd="2" destOrd="0" parTransId="{8D1DA7DE-C130-423C-9EBD-5516DE510038}" sibTransId="{E33830B9-201E-4D2A-9C49-38399D1D17F4}"/>
    <dgm:cxn modelId="{0BFF386D-67C0-403C-A3CF-FCA7F06F0F49}" type="presOf" srcId="{9236BE46-6C6B-49EC-87EE-2F2649B16F36}" destId="{BAF46779-107E-4BFE-8191-5296B06B10A9}" srcOrd="0" destOrd="0" presId="urn:microsoft.com/office/officeart/2005/8/layout/default"/>
    <dgm:cxn modelId="{6A0C9B8C-33CF-4839-A704-1B1FB2542B03}" srcId="{E62E2979-10AE-41E3-B448-996EDA67C86E}" destId="{6B6F6345-0FC7-4123-B22B-20B7D88E7D0E}" srcOrd="1" destOrd="0" parTransId="{207E3F22-58D6-418B-ABB8-F0C0305F1714}" sibTransId="{CDCFD7E6-6073-418A-AC41-9D263C373ACD}"/>
    <dgm:cxn modelId="{93329ADE-3ADF-47BC-BD40-EBCCB40F0FF2}" type="presOf" srcId="{548A17BE-E0D9-415E-A827-1D139074D774}" destId="{7A7EC9D2-3D06-4B2B-A527-BD3F0999E0FD}" srcOrd="0" destOrd="0" presId="urn:microsoft.com/office/officeart/2005/8/layout/default"/>
    <dgm:cxn modelId="{F92751EF-890A-4104-870D-121F803DF552}" srcId="{E62E2979-10AE-41E3-B448-996EDA67C86E}" destId="{9236BE46-6C6B-49EC-87EE-2F2649B16F36}" srcOrd="0" destOrd="0" parTransId="{E4C93E06-02E5-4251-A795-9269B78A0106}" sibTransId="{5F358307-9655-4C37-A699-56A43F0D103D}"/>
    <dgm:cxn modelId="{C4D742F4-8B55-4812-BEFD-DD52A1BD7A70}" type="presOf" srcId="{6B6F6345-0FC7-4123-B22B-20B7D88E7D0E}" destId="{62994162-2590-4D38-B132-6A78EFE9A20C}" srcOrd="0" destOrd="0" presId="urn:microsoft.com/office/officeart/2005/8/layout/default"/>
    <dgm:cxn modelId="{FCE9136E-8456-4D95-A1C1-99E40F7E642A}" type="presParOf" srcId="{1FDAB5BF-10E3-4693-A988-B07ADFEB5001}" destId="{BAF46779-107E-4BFE-8191-5296B06B10A9}" srcOrd="0" destOrd="0" presId="urn:microsoft.com/office/officeart/2005/8/layout/default"/>
    <dgm:cxn modelId="{85139857-B833-4191-A022-9BFD5B286145}" type="presParOf" srcId="{1FDAB5BF-10E3-4693-A988-B07ADFEB5001}" destId="{85651238-B5ED-4FC5-B3BB-433EAC8E262A}" srcOrd="1" destOrd="0" presId="urn:microsoft.com/office/officeart/2005/8/layout/default"/>
    <dgm:cxn modelId="{C8B20FBD-CA5E-4924-85E6-2F47269A4C03}" type="presParOf" srcId="{1FDAB5BF-10E3-4693-A988-B07ADFEB5001}" destId="{62994162-2590-4D38-B132-6A78EFE9A20C}" srcOrd="2" destOrd="0" presId="urn:microsoft.com/office/officeart/2005/8/layout/default"/>
    <dgm:cxn modelId="{C997F8CB-3565-46AD-ABEA-F2339533C2C0}" type="presParOf" srcId="{1FDAB5BF-10E3-4693-A988-B07ADFEB5001}" destId="{831EFCF1-E6D9-4F83-A271-AADD7EE8C8FA}" srcOrd="3" destOrd="0" presId="urn:microsoft.com/office/officeart/2005/8/layout/default"/>
    <dgm:cxn modelId="{2E9210C8-9EF6-4F73-AF0E-AD7F7ABFDBA1}" type="presParOf" srcId="{1FDAB5BF-10E3-4693-A988-B07ADFEB5001}" destId="{7A7EC9D2-3D06-4B2B-A527-BD3F0999E0F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46779-107E-4BFE-8191-5296B06B10A9}">
      <dsp:nvSpPr>
        <dsp:cNvPr id="0" name=""/>
        <dsp:cNvSpPr/>
      </dsp:nvSpPr>
      <dsp:spPr>
        <a:xfrm>
          <a:off x="0" y="329765"/>
          <a:ext cx="1843050" cy="11058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Urban</a:t>
          </a:r>
          <a:endParaRPr lang="en-AU" sz="3800" kern="1200" dirty="0"/>
        </a:p>
      </dsp:txBody>
      <dsp:txXfrm>
        <a:off x="0" y="329765"/>
        <a:ext cx="1843050" cy="1105830"/>
      </dsp:txXfrm>
    </dsp:sp>
    <dsp:sp modelId="{62994162-2590-4D38-B132-6A78EFE9A20C}">
      <dsp:nvSpPr>
        <dsp:cNvPr id="0" name=""/>
        <dsp:cNvSpPr/>
      </dsp:nvSpPr>
      <dsp:spPr>
        <a:xfrm>
          <a:off x="0" y="1619901"/>
          <a:ext cx="1843050" cy="1105830"/>
        </a:xfrm>
        <a:prstGeom prst="rect">
          <a:avLst/>
        </a:prstGeom>
        <a:gradFill rotWithShape="0">
          <a:gsLst>
            <a:gs pos="40000">
              <a:srgbClr val="CDE124"/>
            </a:gs>
            <a:gs pos="0">
              <a:srgbClr val="FFFF00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solidFill>
                <a:schemeClr val="tx1"/>
              </a:solidFill>
            </a:rPr>
            <a:t>Rural </a:t>
          </a:r>
          <a:endParaRPr lang="en-US" sz="3800" kern="1200" dirty="0">
            <a:solidFill>
              <a:schemeClr val="tx1"/>
            </a:solidFill>
          </a:endParaRPr>
        </a:p>
      </dsp:txBody>
      <dsp:txXfrm>
        <a:off x="0" y="1619901"/>
        <a:ext cx="1843050" cy="1105830"/>
      </dsp:txXfrm>
    </dsp:sp>
    <dsp:sp modelId="{7A7EC9D2-3D06-4B2B-A527-BD3F0999E0FD}">
      <dsp:nvSpPr>
        <dsp:cNvPr id="0" name=""/>
        <dsp:cNvSpPr/>
      </dsp:nvSpPr>
      <dsp:spPr>
        <a:xfrm>
          <a:off x="0" y="2910036"/>
          <a:ext cx="1843050" cy="11058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Remote</a:t>
          </a:r>
          <a:endParaRPr lang="en-US" sz="3800" kern="1200" dirty="0"/>
        </a:p>
      </dsp:txBody>
      <dsp:txXfrm>
        <a:off x="0" y="2910036"/>
        <a:ext cx="1843050" cy="1105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7/03/2024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98675-A637-530D-ECC8-45D87375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Intentions &amp; Success Criteria  8/3/24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3F1B9-D593-D34E-26F5-01269D1CD6C9}"/>
              </a:ext>
            </a:extLst>
          </p:cNvPr>
          <p:cNvSpPr>
            <a:spLocks/>
          </p:cNvSpPr>
          <p:nvPr/>
        </p:nvSpPr>
        <p:spPr>
          <a:xfrm>
            <a:off x="1032758" y="2228087"/>
            <a:ext cx="3475066" cy="550275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600"/>
              </a:spcAft>
            </a:pPr>
            <a:r>
              <a:rPr lang="en-AU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	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5EFC8-C94A-7289-6F97-5DE6457AE3AC}"/>
              </a:ext>
            </a:extLst>
          </p:cNvPr>
          <p:cNvSpPr>
            <a:spLocks/>
          </p:cNvSpPr>
          <p:nvPr/>
        </p:nvSpPr>
        <p:spPr>
          <a:xfrm>
            <a:off x="1032758" y="2778362"/>
            <a:ext cx="3475066" cy="3398601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600"/>
              </a:spcAft>
            </a:pPr>
            <a:r>
              <a:rPr lang="en-A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Examine urban settlements, rural areas and remote areas.</a:t>
            </a:r>
          </a:p>
          <a:p>
            <a:pPr defTabSz="786384">
              <a:spcAft>
                <a:spcPts val="600"/>
              </a:spcAft>
            </a:pPr>
            <a:r>
              <a:rPr lang="en-A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Examine ways to improve liveability.</a:t>
            </a:r>
            <a:endParaRPr lang="en-AU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F6989-EFFC-9328-C6C1-D607DF4BAE72}"/>
              </a:ext>
            </a:extLst>
          </p:cNvPr>
          <p:cNvSpPr>
            <a:spLocks/>
          </p:cNvSpPr>
          <p:nvPr/>
        </p:nvSpPr>
        <p:spPr>
          <a:xfrm>
            <a:off x="4634810" y="2228087"/>
            <a:ext cx="3476431" cy="550275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600"/>
              </a:spcAft>
            </a:pPr>
            <a:r>
              <a:rPr lang="en-AU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F860F-D499-BB75-8574-A229291415BB}"/>
              </a:ext>
            </a:extLst>
          </p:cNvPr>
          <p:cNvSpPr>
            <a:spLocks/>
          </p:cNvSpPr>
          <p:nvPr/>
        </p:nvSpPr>
        <p:spPr>
          <a:xfrm>
            <a:off x="4634810" y="2778362"/>
            <a:ext cx="3476431" cy="3398601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600"/>
              </a:spcAft>
            </a:pPr>
            <a:r>
              <a:rPr lang="en-AU" sz="2800" kern="12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Outline</a:t>
            </a:r>
            <a:r>
              <a:rPr lang="en-A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what an urban settlement, rural area and remote area are.</a:t>
            </a:r>
          </a:p>
          <a:p>
            <a:pPr defTabSz="786384">
              <a:spcAft>
                <a:spcPts val="600"/>
              </a:spcAft>
            </a:pPr>
            <a:r>
              <a:rPr lang="en-AU" sz="2800" kern="12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Outline</a:t>
            </a:r>
            <a:r>
              <a:rPr lang="en-A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ways to address problems in cities (urban settlements).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0205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1" y="476672"/>
            <a:ext cx="8540484" cy="432048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humbs.dreamstime.com/z/chicago-city-skyline-4856748.jp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 b="54145"/>
          <a:stretch/>
        </p:blipFill>
        <p:spPr bwMode="auto">
          <a:xfrm>
            <a:off x="-396552" y="5052604"/>
            <a:ext cx="9793088" cy="18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067944" y="980728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21315" y="1484784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1315" y="2852936"/>
            <a:ext cx="628293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99992" y="3789040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23620" y="4358233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45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75" y="2685492"/>
            <a:ext cx="5063461" cy="40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98426" y="155451"/>
            <a:ext cx="8640960" cy="234431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FF0000"/>
                </a:solidFill>
                <a:sym typeface="Wingdings" panose="05000000000000000000" pitchFamily="2" charset="2"/>
              </a:rPr>
              <a:t></a:t>
            </a:r>
            <a:r>
              <a:rPr lang="en-AU" sz="3600" dirty="0">
                <a:solidFill>
                  <a:srgbClr val="FF0000"/>
                </a:solidFill>
              </a:rPr>
              <a:t>Rural areas </a:t>
            </a:r>
            <a:r>
              <a:rPr lang="en-AU" sz="3600" dirty="0"/>
              <a:t>are centres of agriculture and provide a small range of goods and services. There are two types: clustered and dispersed.</a:t>
            </a:r>
          </a:p>
        </p:txBody>
      </p:sp>
    </p:spTree>
    <p:extLst>
      <p:ext uri="{BB962C8B-B14F-4D97-AF65-F5344CB8AC3E}">
        <p14:creationId xmlns:p14="http://schemas.microsoft.com/office/powerpoint/2010/main" val="11084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95" y="2761332"/>
            <a:ext cx="4032956" cy="409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83593" y="46707"/>
            <a:ext cx="8640960" cy="234431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FF0000"/>
                </a:solidFill>
                <a:sym typeface="Wingdings" panose="05000000000000000000" pitchFamily="2" charset="2"/>
              </a:rPr>
              <a:t></a:t>
            </a:r>
            <a:r>
              <a:rPr lang="en-AU" sz="3600" dirty="0">
                <a:solidFill>
                  <a:srgbClr val="FF0000"/>
                </a:solidFill>
              </a:rPr>
              <a:t>Remote areas </a:t>
            </a:r>
            <a:r>
              <a:rPr lang="en-AU" sz="3600" dirty="0"/>
              <a:t>are those places that are a long way away (isolated) from the main centres of population. E.G. Australia’s mining communities.</a:t>
            </a:r>
          </a:p>
        </p:txBody>
      </p:sp>
    </p:spTree>
    <p:extLst>
      <p:ext uri="{BB962C8B-B14F-4D97-AF65-F5344CB8AC3E}">
        <p14:creationId xmlns:p14="http://schemas.microsoft.com/office/powerpoint/2010/main" val="359151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1525" y="1967266"/>
            <a:ext cx="1971675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cap="none" spc="0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rPr>
              <a:t>TASK </a:t>
            </a:r>
          </a:p>
        </p:txBody>
      </p:sp>
      <p:pic>
        <p:nvPicPr>
          <p:cNvPr id="5122" name="Picture 2" descr="A brochure of a plane&#10;&#10;Description automatically generat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4432" y="643466"/>
            <a:ext cx="4162634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88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65971" y="260648"/>
            <a:ext cx="3398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YOUR TASK</a:t>
            </a:r>
            <a:endParaRPr lang="en-A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" y="1518140"/>
            <a:ext cx="3347864" cy="447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7944" y="1518140"/>
            <a:ext cx="50760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Use reading strategies: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7944" y="2708920"/>
            <a:ext cx="4824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800" u="sng" dirty="0"/>
              <a:t>Underline </a:t>
            </a:r>
            <a:r>
              <a:rPr lang="en-AU" sz="2800" dirty="0"/>
              <a:t>new vocabulary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Highlight </a:t>
            </a:r>
            <a:r>
              <a:rPr lang="en-AU" sz="2800" dirty="0"/>
              <a:t>key words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/>
              <a:t>Identify key dates and people – circle them</a:t>
            </a:r>
          </a:p>
        </p:txBody>
      </p:sp>
    </p:spTree>
    <p:extLst>
      <p:ext uri="{BB962C8B-B14F-4D97-AF65-F5344CB8AC3E}">
        <p14:creationId xmlns:p14="http://schemas.microsoft.com/office/powerpoint/2010/main" val="400485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9511"/>
            <a:ext cx="6785942" cy="165618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Complete the chart to show the </a:t>
            </a:r>
            <a:r>
              <a:rPr lang="en-US" dirty="0">
                <a:solidFill>
                  <a:srgbClr val="00B050"/>
                </a:solidFill>
              </a:rPr>
              <a:t>advantages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of living in each of the three areas: </a:t>
            </a:r>
          </a:p>
          <a:p>
            <a:pPr marL="0" indent="0" algn="ctr">
              <a:buNone/>
            </a:pPr>
            <a:r>
              <a:rPr lang="en-US" dirty="0"/>
              <a:t>Try to think of 3 for each</a:t>
            </a:r>
          </a:p>
          <a:p>
            <a:pPr marL="0" indent="0" algn="ctr">
              <a:buNone/>
            </a:pPr>
            <a:endParaRPr lang="en-A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50400073"/>
              </p:ext>
            </p:extLst>
          </p:nvPr>
        </p:nvGraphicFramePr>
        <p:xfrm>
          <a:off x="7021483" y="1183978"/>
          <a:ext cx="1843050" cy="4345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42234" y="260648"/>
            <a:ext cx="40414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YOUR TASK</a:t>
            </a:r>
            <a:endParaRPr lang="en-AU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38279"/>
              </p:ext>
            </p:extLst>
          </p:nvPr>
        </p:nvGraphicFramePr>
        <p:xfrm>
          <a:off x="251520" y="3789039"/>
          <a:ext cx="6454404" cy="306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56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Rural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Remote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699">
                <a:tc>
                  <a:txBody>
                    <a:bodyPr/>
                    <a:lstStyle/>
                    <a:p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699">
                <a:tc>
                  <a:txBody>
                    <a:bodyPr/>
                    <a:lstStyle/>
                    <a:p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3" y="4473251"/>
            <a:ext cx="1138428" cy="1134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21288"/>
            <a:ext cx="1890714" cy="6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27509"/>
            <a:ext cx="9540551" cy="688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2" y="1"/>
            <a:ext cx="1166256" cy="10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2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2" y="748665"/>
            <a:ext cx="1840992" cy="1767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54452" y="3429000"/>
            <a:ext cx="2098899" cy="2316562"/>
            <a:chOff x="6054452" y="3429000"/>
            <a:chExt cx="2098899" cy="23165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52" y="3429000"/>
              <a:ext cx="2098899" cy="23165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7933568">
              <a:off x="6387969" y="4276911"/>
              <a:ext cx="179074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Write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82"/>
          <a:stretch/>
        </p:blipFill>
        <p:spPr bwMode="auto">
          <a:xfrm>
            <a:off x="247303" y="1848608"/>
            <a:ext cx="5825887" cy="224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6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162</Words>
  <Application>Microsoft Office PowerPoint</Application>
  <PresentationFormat>On-screen Show (4:3)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28 Days Later</vt:lpstr>
      <vt:lpstr>Arial</vt:lpstr>
      <vt:lpstr>Calibri</vt:lpstr>
      <vt:lpstr>Office Theme</vt:lpstr>
      <vt:lpstr>Learning Intentions &amp; Success Criteria  8/3/24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Ms Sara Priest</dc:creator>
  <cp:lastModifiedBy>RINTOUL Brooke [Narrogin Senior High School]</cp:lastModifiedBy>
  <cp:revision>28</cp:revision>
  <cp:lastPrinted>2024-03-07T08:17:57Z</cp:lastPrinted>
  <dcterms:created xsi:type="dcterms:W3CDTF">2013-05-01T08:16:30Z</dcterms:created>
  <dcterms:modified xsi:type="dcterms:W3CDTF">2024-03-07T11:46:45Z</dcterms:modified>
</cp:coreProperties>
</file>